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2112" y="-10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HDOfficeLightV0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USER</cp:lastModifiedBy>
  <cp:revision>12</cp:revision>
  <dcterms:created xsi:type="dcterms:W3CDTF">2020-06-08T11:47:50Z</dcterms:created>
  <dcterms:modified xsi:type="dcterms:W3CDTF">2020-06-30T06:40:56Z</dcterms:modified>
</cp:coreProperties>
</file>